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800225" cy="18002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2"/>
  </p:normalViewPr>
  <p:slideViewPr>
    <p:cSldViewPr snapToGrid="0">
      <p:cViewPr>
        <p:scale>
          <a:sx n="375" d="100"/>
          <a:sy n="375" d="100"/>
        </p:scale>
        <p:origin x="271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17" y="294620"/>
            <a:ext cx="1530191" cy="626745"/>
          </a:xfrm>
        </p:spPr>
        <p:txBody>
          <a:bodyPr anchor="b"/>
          <a:lstStyle>
            <a:lvl1pPr algn="ctr">
              <a:defRPr sz="118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28" y="945535"/>
            <a:ext cx="1350169" cy="434638"/>
          </a:xfrm>
        </p:spPr>
        <p:txBody>
          <a:bodyPr/>
          <a:lstStyle>
            <a:lvl1pPr marL="0" indent="0" algn="ctr">
              <a:buNone/>
              <a:defRPr sz="473"/>
            </a:lvl1pPr>
            <a:lvl2pPr marL="90023" indent="0" algn="ctr">
              <a:buNone/>
              <a:defRPr sz="394"/>
            </a:lvl2pPr>
            <a:lvl3pPr marL="180045" indent="0" algn="ctr">
              <a:buNone/>
              <a:defRPr sz="354"/>
            </a:lvl3pPr>
            <a:lvl4pPr marL="270068" indent="0" algn="ctr">
              <a:buNone/>
              <a:defRPr sz="315"/>
            </a:lvl4pPr>
            <a:lvl5pPr marL="360091" indent="0" algn="ctr">
              <a:buNone/>
              <a:defRPr sz="315"/>
            </a:lvl5pPr>
            <a:lvl6pPr marL="450113" indent="0" algn="ctr">
              <a:buNone/>
              <a:defRPr sz="315"/>
            </a:lvl6pPr>
            <a:lvl7pPr marL="540136" indent="0" algn="ctr">
              <a:buNone/>
              <a:defRPr sz="315"/>
            </a:lvl7pPr>
            <a:lvl8pPr marL="630159" indent="0" algn="ctr">
              <a:buNone/>
              <a:defRPr sz="315"/>
            </a:lvl8pPr>
            <a:lvl9pPr marL="720181" indent="0" algn="ctr">
              <a:buNone/>
              <a:defRPr sz="31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129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075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286" y="95846"/>
            <a:ext cx="388174" cy="152560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65" y="95846"/>
            <a:ext cx="1142018" cy="15256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528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273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28" y="448807"/>
            <a:ext cx="1552694" cy="748843"/>
          </a:xfrm>
        </p:spPr>
        <p:txBody>
          <a:bodyPr anchor="b"/>
          <a:lstStyle>
            <a:lvl1pPr>
              <a:defRPr sz="118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28" y="1204734"/>
            <a:ext cx="1552694" cy="393799"/>
          </a:xfrm>
        </p:spPr>
        <p:txBody>
          <a:bodyPr/>
          <a:lstStyle>
            <a:lvl1pPr marL="0" indent="0">
              <a:buNone/>
              <a:defRPr sz="473">
                <a:solidFill>
                  <a:schemeClr val="tx1"/>
                </a:solidFill>
              </a:defRPr>
            </a:lvl1pPr>
            <a:lvl2pPr marL="90023" indent="0">
              <a:buNone/>
              <a:defRPr sz="394">
                <a:solidFill>
                  <a:schemeClr val="tx1">
                    <a:tint val="75000"/>
                  </a:schemeClr>
                </a:solidFill>
              </a:defRPr>
            </a:lvl2pPr>
            <a:lvl3pPr marL="180045" indent="0">
              <a:buNone/>
              <a:defRPr sz="354">
                <a:solidFill>
                  <a:schemeClr val="tx1">
                    <a:tint val="75000"/>
                  </a:schemeClr>
                </a:solidFill>
              </a:defRPr>
            </a:lvl3pPr>
            <a:lvl4pPr marL="270068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4pPr>
            <a:lvl5pPr marL="360091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5pPr>
            <a:lvl6pPr marL="450113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6pPr>
            <a:lvl7pPr marL="540136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7pPr>
            <a:lvl8pPr marL="630159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8pPr>
            <a:lvl9pPr marL="720181" indent="0">
              <a:buNone/>
              <a:defRPr sz="31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575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65" y="479227"/>
            <a:ext cx="765096" cy="11422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364" y="479227"/>
            <a:ext cx="765096" cy="11422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038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95846"/>
            <a:ext cx="1552694" cy="3479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000" y="441305"/>
            <a:ext cx="761579" cy="216277"/>
          </a:xfrm>
        </p:spPr>
        <p:txBody>
          <a:bodyPr anchor="b"/>
          <a:lstStyle>
            <a:lvl1pPr marL="0" indent="0">
              <a:buNone/>
              <a:defRPr sz="473" b="1"/>
            </a:lvl1pPr>
            <a:lvl2pPr marL="90023" indent="0">
              <a:buNone/>
              <a:defRPr sz="394" b="1"/>
            </a:lvl2pPr>
            <a:lvl3pPr marL="180045" indent="0">
              <a:buNone/>
              <a:defRPr sz="354" b="1"/>
            </a:lvl3pPr>
            <a:lvl4pPr marL="270068" indent="0">
              <a:buNone/>
              <a:defRPr sz="315" b="1"/>
            </a:lvl4pPr>
            <a:lvl5pPr marL="360091" indent="0">
              <a:buNone/>
              <a:defRPr sz="315" b="1"/>
            </a:lvl5pPr>
            <a:lvl6pPr marL="450113" indent="0">
              <a:buNone/>
              <a:defRPr sz="315" b="1"/>
            </a:lvl6pPr>
            <a:lvl7pPr marL="540136" indent="0">
              <a:buNone/>
              <a:defRPr sz="315" b="1"/>
            </a:lvl7pPr>
            <a:lvl8pPr marL="630159" indent="0">
              <a:buNone/>
              <a:defRPr sz="315" b="1"/>
            </a:lvl8pPr>
            <a:lvl9pPr marL="720181" indent="0">
              <a:buNone/>
              <a:defRPr sz="31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000" y="657582"/>
            <a:ext cx="761579" cy="9672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364" y="441305"/>
            <a:ext cx="765330" cy="216277"/>
          </a:xfrm>
        </p:spPr>
        <p:txBody>
          <a:bodyPr anchor="b"/>
          <a:lstStyle>
            <a:lvl1pPr marL="0" indent="0">
              <a:buNone/>
              <a:defRPr sz="473" b="1"/>
            </a:lvl1pPr>
            <a:lvl2pPr marL="90023" indent="0">
              <a:buNone/>
              <a:defRPr sz="394" b="1"/>
            </a:lvl2pPr>
            <a:lvl3pPr marL="180045" indent="0">
              <a:buNone/>
              <a:defRPr sz="354" b="1"/>
            </a:lvl3pPr>
            <a:lvl4pPr marL="270068" indent="0">
              <a:buNone/>
              <a:defRPr sz="315" b="1"/>
            </a:lvl4pPr>
            <a:lvl5pPr marL="360091" indent="0">
              <a:buNone/>
              <a:defRPr sz="315" b="1"/>
            </a:lvl5pPr>
            <a:lvl6pPr marL="450113" indent="0">
              <a:buNone/>
              <a:defRPr sz="315" b="1"/>
            </a:lvl6pPr>
            <a:lvl7pPr marL="540136" indent="0">
              <a:buNone/>
              <a:defRPr sz="315" b="1"/>
            </a:lvl7pPr>
            <a:lvl8pPr marL="630159" indent="0">
              <a:buNone/>
              <a:defRPr sz="315" b="1"/>
            </a:lvl8pPr>
            <a:lvl9pPr marL="720181" indent="0">
              <a:buNone/>
              <a:defRPr sz="31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364" y="657582"/>
            <a:ext cx="765330" cy="9672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040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436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060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120015"/>
            <a:ext cx="580619" cy="420053"/>
          </a:xfrm>
        </p:spPr>
        <p:txBody>
          <a:bodyPr anchor="b"/>
          <a:lstStyle>
            <a:lvl1pPr>
              <a:defRPr sz="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330" y="259199"/>
            <a:ext cx="911364" cy="1279327"/>
          </a:xfrm>
        </p:spPr>
        <p:txBody>
          <a:bodyPr/>
          <a:lstStyle>
            <a:lvl1pPr>
              <a:defRPr sz="630"/>
            </a:lvl1pPr>
            <a:lvl2pPr>
              <a:defRPr sz="551"/>
            </a:lvl2pPr>
            <a:lvl3pPr>
              <a:defRPr sz="473"/>
            </a:lvl3pPr>
            <a:lvl4pPr>
              <a:defRPr sz="394"/>
            </a:lvl4pPr>
            <a:lvl5pPr>
              <a:defRPr sz="394"/>
            </a:lvl5pPr>
            <a:lvl6pPr>
              <a:defRPr sz="394"/>
            </a:lvl6pPr>
            <a:lvl7pPr>
              <a:defRPr sz="394"/>
            </a:lvl7pPr>
            <a:lvl8pPr>
              <a:defRPr sz="394"/>
            </a:lvl8pPr>
            <a:lvl9pPr>
              <a:defRPr sz="39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540067"/>
            <a:ext cx="580619" cy="1000542"/>
          </a:xfrm>
        </p:spPr>
        <p:txBody>
          <a:bodyPr/>
          <a:lstStyle>
            <a:lvl1pPr marL="0" indent="0">
              <a:buNone/>
              <a:defRPr sz="315"/>
            </a:lvl1pPr>
            <a:lvl2pPr marL="90023" indent="0">
              <a:buNone/>
              <a:defRPr sz="276"/>
            </a:lvl2pPr>
            <a:lvl3pPr marL="180045" indent="0">
              <a:buNone/>
              <a:defRPr sz="236"/>
            </a:lvl3pPr>
            <a:lvl4pPr marL="270068" indent="0">
              <a:buNone/>
              <a:defRPr sz="197"/>
            </a:lvl4pPr>
            <a:lvl5pPr marL="360091" indent="0">
              <a:buNone/>
              <a:defRPr sz="197"/>
            </a:lvl5pPr>
            <a:lvl6pPr marL="450113" indent="0">
              <a:buNone/>
              <a:defRPr sz="197"/>
            </a:lvl6pPr>
            <a:lvl7pPr marL="540136" indent="0">
              <a:buNone/>
              <a:defRPr sz="197"/>
            </a:lvl7pPr>
            <a:lvl8pPr marL="630159" indent="0">
              <a:buNone/>
              <a:defRPr sz="197"/>
            </a:lvl8pPr>
            <a:lvl9pPr marL="720181" indent="0">
              <a:buNone/>
              <a:defRPr sz="1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45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120015"/>
            <a:ext cx="580619" cy="420053"/>
          </a:xfrm>
        </p:spPr>
        <p:txBody>
          <a:bodyPr anchor="b"/>
          <a:lstStyle>
            <a:lvl1pPr>
              <a:defRPr sz="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330" y="259199"/>
            <a:ext cx="911364" cy="1279327"/>
          </a:xfrm>
        </p:spPr>
        <p:txBody>
          <a:bodyPr anchor="t"/>
          <a:lstStyle>
            <a:lvl1pPr marL="0" indent="0">
              <a:buNone/>
              <a:defRPr sz="630"/>
            </a:lvl1pPr>
            <a:lvl2pPr marL="90023" indent="0">
              <a:buNone/>
              <a:defRPr sz="551"/>
            </a:lvl2pPr>
            <a:lvl3pPr marL="180045" indent="0">
              <a:buNone/>
              <a:defRPr sz="473"/>
            </a:lvl3pPr>
            <a:lvl4pPr marL="270068" indent="0">
              <a:buNone/>
              <a:defRPr sz="394"/>
            </a:lvl4pPr>
            <a:lvl5pPr marL="360091" indent="0">
              <a:buNone/>
              <a:defRPr sz="394"/>
            </a:lvl5pPr>
            <a:lvl6pPr marL="450113" indent="0">
              <a:buNone/>
              <a:defRPr sz="394"/>
            </a:lvl6pPr>
            <a:lvl7pPr marL="540136" indent="0">
              <a:buNone/>
              <a:defRPr sz="394"/>
            </a:lvl7pPr>
            <a:lvl8pPr marL="630159" indent="0">
              <a:buNone/>
              <a:defRPr sz="394"/>
            </a:lvl8pPr>
            <a:lvl9pPr marL="720181" indent="0">
              <a:buNone/>
              <a:defRPr sz="39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540067"/>
            <a:ext cx="580619" cy="1000542"/>
          </a:xfrm>
        </p:spPr>
        <p:txBody>
          <a:bodyPr/>
          <a:lstStyle>
            <a:lvl1pPr marL="0" indent="0">
              <a:buNone/>
              <a:defRPr sz="315"/>
            </a:lvl1pPr>
            <a:lvl2pPr marL="90023" indent="0">
              <a:buNone/>
              <a:defRPr sz="276"/>
            </a:lvl2pPr>
            <a:lvl3pPr marL="180045" indent="0">
              <a:buNone/>
              <a:defRPr sz="236"/>
            </a:lvl3pPr>
            <a:lvl4pPr marL="270068" indent="0">
              <a:buNone/>
              <a:defRPr sz="197"/>
            </a:lvl4pPr>
            <a:lvl5pPr marL="360091" indent="0">
              <a:buNone/>
              <a:defRPr sz="197"/>
            </a:lvl5pPr>
            <a:lvl6pPr marL="450113" indent="0">
              <a:buNone/>
              <a:defRPr sz="197"/>
            </a:lvl6pPr>
            <a:lvl7pPr marL="540136" indent="0">
              <a:buNone/>
              <a:defRPr sz="197"/>
            </a:lvl7pPr>
            <a:lvl8pPr marL="630159" indent="0">
              <a:buNone/>
              <a:defRPr sz="197"/>
            </a:lvl8pPr>
            <a:lvl9pPr marL="720181" indent="0">
              <a:buNone/>
              <a:defRPr sz="19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9186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66" y="95846"/>
            <a:ext cx="1552694" cy="347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66" y="479227"/>
            <a:ext cx="1552694" cy="1142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65" y="1668542"/>
            <a:ext cx="405051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53B5D-2E52-464A-96DB-605BF9AFAA37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325" y="1668542"/>
            <a:ext cx="607576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409" y="1668542"/>
            <a:ext cx="405051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43E7F-681B-4542-BBA2-1B88A6A0B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79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0045" rtl="0" eaLnBrk="1" latinLnBrk="0" hangingPunct="1">
        <a:lnSpc>
          <a:spcPct val="90000"/>
        </a:lnSpc>
        <a:spcBef>
          <a:spcPct val="0"/>
        </a:spcBef>
        <a:buNone/>
        <a:defRPr sz="8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11" indent="-45011" algn="l" defTabSz="18004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551" kern="1200">
          <a:solidFill>
            <a:schemeClr val="tx1"/>
          </a:solidFill>
          <a:latin typeface="+mn-lt"/>
          <a:ea typeface="+mn-ea"/>
          <a:cs typeface="+mn-cs"/>
        </a:defRPr>
      </a:lvl1pPr>
      <a:lvl2pPr marL="135034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473" kern="1200">
          <a:solidFill>
            <a:schemeClr val="tx1"/>
          </a:solidFill>
          <a:latin typeface="+mn-lt"/>
          <a:ea typeface="+mn-ea"/>
          <a:cs typeface="+mn-cs"/>
        </a:defRPr>
      </a:lvl2pPr>
      <a:lvl3pPr marL="225057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94" kern="1200">
          <a:solidFill>
            <a:schemeClr val="tx1"/>
          </a:solidFill>
          <a:latin typeface="+mn-lt"/>
          <a:ea typeface="+mn-ea"/>
          <a:cs typeface="+mn-cs"/>
        </a:defRPr>
      </a:lvl3pPr>
      <a:lvl4pPr marL="315079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4pPr>
      <a:lvl5pPr marL="405102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5pPr>
      <a:lvl6pPr marL="495125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6pPr>
      <a:lvl7pPr marL="585147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7pPr>
      <a:lvl8pPr marL="675170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8pPr>
      <a:lvl9pPr marL="765193" indent="-45011" algn="l" defTabSz="180045" rtl="0" eaLnBrk="1" latinLnBrk="0" hangingPunct="1">
        <a:lnSpc>
          <a:spcPct val="90000"/>
        </a:lnSpc>
        <a:spcBef>
          <a:spcPts val="98"/>
        </a:spcBef>
        <a:buFont typeface="Arial" panose="020B0604020202020204" pitchFamily="34" charset="0"/>
        <a:buChar char="•"/>
        <a:defRPr sz="3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1pPr>
      <a:lvl2pPr marL="90023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2pPr>
      <a:lvl3pPr marL="180045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3pPr>
      <a:lvl4pPr marL="270068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4pPr>
      <a:lvl5pPr marL="360091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5pPr>
      <a:lvl6pPr marL="450113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6pPr>
      <a:lvl7pPr marL="540136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7pPr>
      <a:lvl8pPr marL="630159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8pPr>
      <a:lvl9pPr marL="720181" algn="l" defTabSz="180045" rtl="0" eaLnBrk="1" latinLnBrk="0" hangingPunct="1">
        <a:defRPr sz="3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0BF217F-7A09-C4ED-5CD6-86C513A138C9}"/>
              </a:ext>
            </a:extLst>
          </p:cNvPr>
          <p:cNvSpPr txBox="1"/>
          <p:nvPr/>
        </p:nvSpPr>
        <p:spPr>
          <a:xfrm>
            <a:off x="252718" y="682032"/>
            <a:ext cx="1500731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GB" sz="4000" dirty="0">
                <a:solidFill>
                  <a:srgbClr val="004A7E"/>
                </a:solidFill>
                <a:latin typeface="Spin Cycle" pitchFamily="2" charset="0"/>
              </a:rPr>
              <a:t>SWT</a:t>
            </a:r>
          </a:p>
          <a:p>
            <a:pPr algn="r">
              <a:lnSpc>
                <a:spcPct val="90000"/>
              </a:lnSpc>
            </a:pPr>
            <a:r>
              <a:rPr lang="en-GB" sz="4000" dirty="0">
                <a:solidFill>
                  <a:srgbClr val="004A7E"/>
                </a:solidFill>
                <a:latin typeface="Spin Cycle" pitchFamily="2" charset="0"/>
              </a:rPr>
              <a:t>BAHN</a:t>
            </a:r>
            <a:endParaRPr lang="en-GB" sz="4800" dirty="0">
              <a:solidFill>
                <a:srgbClr val="004A7E"/>
              </a:solidFill>
              <a:latin typeface="Spin Cycle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2B0220-A4F4-41CD-D8C9-20D8BEFD7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963" y="0"/>
            <a:ext cx="651739" cy="633635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A73045D0-865D-7D73-C67F-23C11279E23C}"/>
              </a:ext>
            </a:extLst>
          </p:cNvPr>
          <p:cNvSpPr/>
          <p:nvPr/>
        </p:nvSpPr>
        <p:spPr>
          <a:xfrm>
            <a:off x="66522" y="497432"/>
            <a:ext cx="833589" cy="1237483"/>
          </a:xfrm>
          <a:custGeom>
            <a:avLst/>
            <a:gdLst>
              <a:gd name="connsiteX0" fmla="*/ 1832865 w 1832865"/>
              <a:gd name="connsiteY0" fmla="*/ 0 h 2735451"/>
              <a:gd name="connsiteX1" fmla="*/ 701489 w 1832865"/>
              <a:gd name="connsiteY1" fmla="*/ 1030638 h 2735451"/>
              <a:gd name="connsiteX2" fmla="*/ 19564 w 1832865"/>
              <a:gd name="connsiteY2" fmla="*/ 2386739 h 2735451"/>
              <a:gd name="connsiteX3" fmla="*/ 252038 w 1832865"/>
              <a:gd name="connsiteY3" fmla="*/ 2735451 h 2735451"/>
              <a:gd name="connsiteX0" fmla="*/ 1853553 w 1853553"/>
              <a:gd name="connsiteY0" fmla="*/ 0 h 2718901"/>
              <a:gd name="connsiteX1" fmla="*/ 701489 w 1853553"/>
              <a:gd name="connsiteY1" fmla="*/ 1014088 h 2718901"/>
              <a:gd name="connsiteX2" fmla="*/ 19564 w 1853553"/>
              <a:gd name="connsiteY2" fmla="*/ 2370189 h 2718901"/>
              <a:gd name="connsiteX3" fmla="*/ 252038 w 1853553"/>
              <a:gd name="connsiteY3" fmla="*/ 2718901 h 2718901"/>
              <a:gd name="connsiteX0" fmla="*/ 1853553 w 1853553"/>
              <a:gd name="connsiteY0" fmla="*/ 0 h 2718901"/>
              <a:gd name="connsiteX1" fmla="*/ 701489 w 1853553"/>
              <a:gd name="connsiteY1" fmla="*/ 1014088 h 2718901"/>
              <a:gd name="connsiteX2" fmla="*/ 19564 w 1853553"/>
              <a:gd name="connsiteY2" fmla="*/ 2370189 h 2718901"/>
              <a:gd name="connsiteX3" fmla="*/ 252038 w 1853553"/>
              <a:gd name="connsiteY3" fmla="*/ 2718901 h 2718901"/>
              <a:gd name="connsiteX0" fmla="*/ 1853553 w 1853553"/>
              <a:gd name="connsiteY0" fmla="*/ 0 h 2718901"/>
              <a:gd name="connsiteX1" fmla="*/ 701489 w 1853553"/>
              <a:gd name="connsiteY1" fmla="*/ 1014088 h 2718901"/>
              <a:gd name="connsiteX2" fmla="*/ 19564 w 1853553"/>
              <a:gd name="connsiteY2" fmla="*/ 2370189 h 2718901"/>
              <a:gd name="connsiteX3" fmla="*/ 252038 w 1853553"/>
              <a:gd name="connsiteY3" fmla="*/ 2718901 h 2718901"/>
              <a:gd name="connsiteX0" fmla="*/ 1853553 w 1853553"/>
              <a:gd name="connsiteY0" fmla="*/ 1455 h 2720356"/>
              <a:gd name="connsiteX1" fmla="*/ 701489 w 1853553"/>
              <a:gd name="connsiteY1" fmla="*/ 1015543 h 2720356"/>
              <a:gd name="connsiteX2" fmla="*/ 19564 w 1853553"/>
              <a:gd name="connsiteY2" fmla="*/ 2371644 h 2720356"/>
              <a:gd name="connsiteX3" fmla="*/ 252038 w 1853553"/>
              <a:gd name="connsiteY3" fmla="*/ 2720356 h 2720356"/>
              <a:gd name="connsiteX0" fmla="*/ 1853553 w 1853553"/>
              <a:gd name="connsiteY0" fmla="*/ 0 h 2718901"/>
              <a:gd name="connsiteX1" fmla="*/ 701489 w 1853553"/>
              <a:gd name="connsiteY1" fmla="*/ 1014088 h 2718901"/>
              <a:gd name="connsiteX2" fmla="*/ 19564 w 1853553"/>
              <a:gd name="connsiteY2" fmla="*/ 2370189 h 2718901"/>
              <a:gd name="connsiteX3" fmla="*/ 252038 w 1853553"/>
              <a:gd name="connsiteY3" fmla="*/ 2718901 h 2718901"/>
              <a:gd name="connsiteX0" fmla="*/ 1853553 w 1853553"/>
              <a:gd name="connsiteY0" fmla="*/ 0 h 2718901"/>
              <a:gd name="connsiteX1" fmla="*/ 19564 w 1853553"/>
              <a:gd name="connsiteY1" fmla="*/ 2370189 h 2718901"/>
              <a:gd name="connsiteX2" fmla="*/ 252038 w 1853553"/>
              <a:gd name="connsiteY2" fmla="*/ 2718901 h 2718901"/>
              <a:gd name="connsiteX0" fmla="*/ 1853553 w 1853553"/>
              <a:gd name="connsiteY0" fmla="*/ 0 h 2718901"/>
              <a:gd name="connsiteX1" fmla="*/ 19564 w 1853553"/>
              <a:gd name="connsiteY1" fmla="*/ 2370189 h 2718901"/>
              <a:gd name="connsiteX2" fmla="*/ 252038 w 1853553"/>
              <a:gd name="connsiteY2" fmla="*/ 2718901 h 2718901"/>
              <a:gd name="connsiteX0" fmla="*/ 1843190 w 1843190"/>
              <a:gd name="connsiteY0" fmla="*/ 0 h 2718901"/>
              <a:gd name="connsiteX1" fmla="*/ 9201 w 1843190"/>
              <a:gd name="connsiteY1" fmla="*/ 2370189 h 2718901"/>
              <a:gd name="connsiteX2" fmla="*/ 241675 w 1843190"/>
              <a:gd name="connsiteY2" fmla="*/ 2718901 h 2718901"/>
              <a:gd name="connsiteX0" fmla="*/ 1837639 w 1837639"/>
              <a:gd name="connsiteY0" fmla="*/ 0 h 2718901"/>
              <a:gd name="connsiteX1" fmla="*/ 3650 w 1837639"/>
              <a:gd name="connsiteY1" fmla="*/ 2370189 h 2718901"/>
              <a:gd name="connsiteX2" fmla="*/ 236124 w 1837639"/>
              <a:gd name="connsiteY2" fmla="*/ 2718901 h 2718901"/>
              <a:gd name="connsiteX0" fmla="*/ 1873905 w 1873905"/>
              <a:gd name="connsiteY0" fmla="*/ 0 h 2738672"/>
              <a:gd name="connsiteX1" fmla="*/ 39916 w 1873905"/>
              <a:gd name="connsiteY1" fmla="*/ 2370189 h 2738672"/>
              <a:gd name="connsiteX2" fmla="*/ 638150 w 1873905"/>
              <a:gd name="connsiteY2" fmla="*/ 2738672 h 2738672"/>
              <a:gd name="connsiteX0" fmla="*/ 1876102 w 1876102"/>
              <a:gd name="connsiteY0" fmla="*/ 0 h 2752960"/>
              <a:gd name="connsiteX1" fmla="*/ 42113 w 1876102"/>
              <a:gd name="connsiteY1" fmla="*/ 2370189 h 2752960"/>
              <a:gd name="connsiteX2" fmla="*/ 640347 w 1876102"/>
              <a:gd name="connsiteY2" fmla="*/ 2738672 h 2752960"/>
              <a:gd name="connsiteX0" fmla="*/ 1834561 w 1834561"/>
              <a:gd name="connsiteY0" fmla="*/ 0 h 2741373"/>
              <a:gd name="connsiteX1" fmla="*/ 572 w 1834561"/>
              <a:gd name="connsiteY1" fmla="*/ 2370189 h 2741373"/>
              <a:gd name="connsiteX2" fmla="*/ 598806 w 1834561"/>
              <a:gd name="connsiteY2" fmla="*/ 2738672 h 2741373"/>
              <a:gd name="connsiteX0" fmla="*/ 1834561 w 1834561"/>
              <a:gd name="connsiteY0" fmla="*/ 0 h 2747580"/>
              <a:gd name="connsiteX1" fmla="*/ 572 w 1834561"/>
              <a:gd name="connsiteY1" fmla="*/ 2454215 h 2747580"/>
              <a:gd name="connsiteX2" fmla="*/ 598806 w 1834561"/>
              <a:gd name="connsiteY2" fmla="*/ 2738672 h 2747580"/>
              <a:gd name="connsiteX0" fmla="*/ 1836462 w 1836462"/>
              <a:gd name="connsiteY0" fmla="*/ 0 h 2748269"/>
              <a:gd name="connsiteX1" fmla="*/ 2473 w 1836462"/>
              <a:gd name="connsiteY1" fmla="*/ 2454215 h 2748269"/>
              <a:gd name="connsiteX2" fmla="*/ 600707 w 1836462"/>
              <a:gd name="connsiteY2" fmla="*/ 2738672 h 2748269"/>
              <a:gd name="connsiteX0" fmla="*/ 1835991 w 1835991"/>
              <a:gd name="connsiteY0" fmla="*/ 0 h 2846869"/>
              <a:gd name="connsiteX1" fmla="*/ 2002 w 1835991"/>
              <a:gd name="connsiteY1" fmla="*/ 2454215 h 2846869"/>
              <a:gd name="connsiteX2" fmla="*/ 600236 w 1835991"/>
              <a:gd name="connsiteY2" fmla="*/ 2738672 h 2846869"/>
              <a:gd name="connsiteX0" fmla="*/ 1845845 w 1845845"/>
              <a:gd name="connsiteY0" fmla="*/ 0 h 2755330"/>
              <a:gd name="connsiteX1" fmla="*/ 1971 w 1845845"/>
              <a:gd name="connsiteY1" fmla="*/ 2212022 h 2755330"/>
              <a:gd name="connsiteX2" fmla="*/ 610090 w 1845845"/>
              <a:gd name="connsiteY2" fmla="*/ 2738672 h 2755330"/>
              <a:gd name="connsiteX0" fmla="*/ 1846138 w 1846138"/>
              <a:gd name="connsiteY0" fmla="*/ 0 h 2753692"/>
              <a:gd name="connsiteX1" fmla="*/ 2264 w 1846138"/>
              <a:gd name="connsiteY1" fmla="*/ 2212022 h 2753692"/>
              <a:gd name="connsiteX2" fmla="*/ 610383 w 1846138"/>
              <a:gd name="connsiteY2" fmla="*/ 2738672 h 2753692"/>
              <a:gd name="connsiteX0" fmla="*/ 1854062 w 1854062"/>
              <a:gd name="connsiteY0" fmla="*/ 0 h 2773089"/>
              <a:gd name="connsiteX1" fmla="*/ 10188 w 1854062"/>
              <a:gd name="connsiteY1" fmla="*/ 2212022 h 2773089"/>
              <a:gd name="connsiteX2" fmla="*/ 618307 w 1854062"/>
              <a:gd name="connsiteY2" fmla="*/ 2738672 h 2773089"/>
              <a:gd name="connsiteX0" fmla="*/ 1849210 w 1849210"/>
              <a:gd name="connsiteY0" fmla="*/ 0 h 2741391"/>
              <a:gd name="connsiteX1" fmla="*/ 10279 w 1849210"/>
              <a:gd name="connsiteY1" fmla="*/ 1979715 h 2741391"/>
              <a:gd name="connsiteX2" fmla="*/ 613455 w 1849210"/>
              <a:gd name="connsiteY2" fmla="*/ 2738672 h 2741391"/>
              <a:gd name="connsiteX0" fmla="*/ 1877718 w 1877718"/>
              <a:gd name="connsiteY0" fmla="*/ 0 h 2742114"/>
              <a:gd name="connsiteX1" fmla="*/ 38787 w 1877718"/>
              <a:gd name="connsiteY1" fmla="*/ 1979715 h 2742114"/>
              <a:gd name="connsiteX2" fmla="*/ 641963 w 1877718"/>
              <a:gd name="connsiteY2" fmla="*/ 2738672 h 2742114"/>
              <a:gd name="connsiteX0" fmla="*/ 1864765 w 1864765"/>
              <a:gd name="connsiteY0" fmla="*/ 0 h 2739612"/>
              <a:gd name="connsiteX1" fmla="*/ 25834 w 1864765"/>
              <a:gd name="connsiteY1" fmla="*/ 1979715 h 2739612"/>
              <a:gd name="connsiteX2" fmla="*/ 629010 w 1864765"/>
              <a:gd name="connsiteY2" fmla="*/ 2738672 h 2739612"/>
              <a:gd name="connsiteX0" fmla="*/ 1881539 w 1881539"/>
              <a:gd name="connsiteY0" fmla="*/ 0 h 2743308"/>
              <a:gd name="connsiteX1" fmla="*/ 42608 w 1881539"/>
              <a:gd name="connsiteY1" fmla="*/ 1979715 h 2743308"/>
              <a:gd name="connsiteX2" fmla="*/ 645784 w 1881539"/>
              <a:gd name="connsiteY2" fmla="*/ 2738672 h 2743308"/>
              <a:gd name="connsiteX0" fmla="*/ 1881539 w 1881539"/>
              <a:gd name="connsiteY0" fmla="*/ 15 h 2743323"/>
              <a:gd name="connsiteX1" fmla="*/ 42608 w 1881539"/>
              <a:gd name="connsiteY1" fmla="*/ 1979730 h 2743323"/>
              <a:gd name="connsiteX2" fmla="*/ 645784 w 1881539"/>
              <a:gd name="connsiteY2" fmla="*/ 2738687 h 2743323"/>
              <a:gd name="connsiteX0" fmla="*/ 1881539 w 1881539"/>
              <a:gd name="connsiteY0" fmla="*/ 1 h 2743309"/>
              <a:gd name="connsiteX1" fmla="*/ 42608 w 1881539"/>
              <a:gd name="connsiteY1" fmla="*/ 1979716 h 2743309"/>
              <a:gd name="connsiteX2" fmla="*/ 645784 w 1881539"/>
              <a:gd name="connsiteY2" fmla="*/ 2738673 h 2743309"/>
              <a:gd name="connsiteX0" fmla="*/ 1881156 w 1881156"/>
              <a:gd name="connsiteY0" fmla="*/ 1 h 2738673"/>
              <a:gd name="connsiteX1" fmla="*/ 42225 w 1881156"/>
              <a:gd name="connsiteY1" fmla="*/ 1979716 h 2738673"/>
              <a:gd name="connsiteX2" fmla="*/ 645401 w 1881156"/>
              <a:gd name="connsiteY2" fmla="*/ 2738673 h 2738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81156" h="2738673">
                <a:moveTo>
                  <a:pt x="1881156" y="1"/>
                </a:moveTo>
                <a:cubicBezTo>
                  <a:pt x="935607" y="-480"/>
                  <a:pt x="193815" y="1419475"/>
                  <a:pt x="42225" y="1979716"/>
                </a:cubicBezTo>
                <a:cubicBezTo>
                  <a:pt x="-109365" y="2539957"/>
                  <a:pt x="160001" y="2717304"/>
                  <a:pt x="645401" y="2738673"/>
                </a:cubicBezTo>
              </a:path>
            </a:pathLst>
          </a:custGeom>
          <a:noFill/>
          <a:ln w="57150">
            <a:solidFill>
              <a:srgbClr val="004A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314489F-FB46-452F-96DC-169F89EDC600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900111" y="497432"/>
            <a:ext cx="853338" cy="0"/>
          </a:xfrm>
          <a:prstGeom prst="line">
            <a:avLst/>
          </a:prstGeom>
          <a:ln w="57150">
            <a:solidFill>
              <a:srgbClr val="004A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791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Spin Cycle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Yip, Eugene</dc:creator>
  <cp:lastModifiedBy>Yip, Eugene</cp:lastModifiedBy>
  <cp:revision>5</cp:revision>
  <dcterms:created xsi:type="dcterms:W3CDTF">2023-02-27T20:54:31Z</dcterms:created>
  <dcterms:modified xsi:type="dcterms:W3CDTF">2023-02-27T21:02:12Z</dcterms:modified>
</cp:coreProperties>
</file>

<file path=docProps/thumbnail.jpeg>
</file>